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93" r:id="rId6"/>
    <p:sldId id="294" r:id="rId7"/>
    <p:sldId id="280" r:id="rId8"/>
    <p:sldId id="292" r:id="rId9"/>
    <p:sldId id="260" r:id="rId10"/>
    <p:sldId id="290" r:id="rId11"/>
    <p:sldId id="276" r:id="rId12"/>
    <p:sldId id="271" r:id="rId13"/>
    <p:sldId id="281" r:id="rId14"/>
    <p:sldId id="275" r:id="rId15"/>
    <p:sldId id="277" r:id="rId16"/>
    <p:sldId id="265" r:id="rId17"/>
    <p:sldId id="266" r:id="rId18"/>
    <p:sldId id="262" r:id="rId19"/>
    <p:sldId id="278" r:id="rId20"/>
    <p:sldId id="289" r:id="rId21"/>
    <p:sldId id="267" r:id="rId22"/>
    <p:sldId id="279" r:id="rId23"/>
    <p:sldId id="270" r:id="rId24"/>
    <p:sldId id="295" r:id="rId25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86877D-D98A-B042-86EE-041C9479C211}" v="459" dt="2022-08-23T21:27:41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67" autoAdjust="0"/>
    <p:restoredTop sz="94673"/>
  </p:normalViewPr>
  <p:slideViewPr>
    <p:cSldViewPr>
      <p:cViewPr varScale="1">
        <p:scale>
          <a:sx n="100" d="100"/>
          <a:sy n="100" d="100"/>
        </p:scale>
        <p:origin x="176" y="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row, Brian" userId="164de3df-b897-4b02-a7df-dcfc22a6099d" providerId="ADAL" clId="{EF86877D-D98A-B042-86EE-041C9479C211}"/>
    <pc:docChg chg="undo custSel addSld delSld modSld sldOrd">
      <pc:chgData name="Farrow, Brian" userId="164de3df-b897-4b02-a7df-dcfc22a6099d" providerId="ADAL" clId="{EF86877D-D98A-B042-86EE-041C9479C211}" dt="2022-08-23T21:27:41.980" v="783"/>
      <pc:docMkLst>
        <pc:docMk/>
      </pc:docMkLst>
      <pc:sldChg chg="modTransition setBg">
        <pc:chgData name="Farrow, Brian" userId="164de3df-b897-4b02-a7df-dcfc22a6099d" providerId="ADAL" clId="{EF86877D-D98A-B042-86EE-041C9479C211}" dt="2022-08-23T21:10:54.834" v="724"/>
        <pc:sldMkLst>
          <pc:docMk/>
          <pc:sldMk cId="0" sldId="256"/>
        </pc:sldMkLst>
      </pc:sldChg>
      <pc:sldChg chg="addSp delSp modSp mod modTransition setBg modAnim">
        <pc:chgData name="Farrow, Brian" userId="164de3df-b897-4b02-a7df-dcfc22a6099d" providerId="ADAL" clId="{EF86877D-D98A-B042-86EE-041C9479C211}" dt="2022-08-23T21:14:44.839" v="738"/>
        <pc:sldMkLst>
          <pc:docMk/>
          <pc:sldMk cId="0" sldId="260"/>
        </pc:sldMkLst>
        <pc:spChg chg="mod">
          <ac:chgData name="Farrow, Brian" userId="164de3df-b897-4b02-a7df-dcfc22a6099d" providerId="ADAL" clId="{EF86877D-D98A-B042-86EE-041C9479C211}" dt="2022-08-22T20:31:22.961" v="108" actId="1076"/>
          <ac:spMkLst>
            <pc:docMk/>
            <pc:sldMk cId="0" sldId="260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34:18.386" v="128" actId="27636"/>
          <ac:spMkLst>
            <pc:docMk/>
            <pc:sldMk cId="0" sldId="260"/>
            <ac:spMk id="3" creationId="{00000000-0000-0000-0000-000000000000}"/>
          </ac:spMkLst>
        </pc:spChg>
        <pc:spChg chg="add del mod">
          <ac:chgData name="Farrow, Brian" userId="164de3df-b897-4b02-a7df-dcfc22a6099d" providerId="ADAL" clId="{EF86877D-D98A-B042-86EE-041C9479C211}" dt="2022-08-22T20:34:28.583" v="131"/>
          <ac:spMkLst>
            <pc:docMk/>
            <pc:sldMk cId="0" sldId="260"/>
            <ac:spMk id="4" creationId="{03B81A3F-D07B-B041-8251-0F1745E3B79A}"/>
          </ac:spMkLst>
        </pc:spChg>
      </pc:sldChg>
      <pc:sldChg chg="modSp mod modTransition setBg modAnim">
        <pc:chgData name="Farrow, Brian" userId="164de3df-b897-4b02-a7df-dcfc22a6099d" providerId="ADAL" clId="{EF86877D-D98A-B042-86EE-041C9479C211}" dt="2022-08-23T21:17:13.450" v="755"/>
        <pc:sldMkLst>
          <pc:docMk/>
          <pc:sldMk cId="0" sldId="262"/>
        </pc:sldMkLst>
        <pc:spChg chg="mod">
          <ac:chgData name="Farrow, Brian" userId="164de3df-b897-4b02-a7df-dcfc22a6099d" providerId="ADAL" clId="{EF86877D-D98A-B042-86EE-041C9479C211}" dt="2022-08-22T20:49:20.036" v="179" actId="948"/>
          <ac:spMkLst>
            <pc:docMk/>
            <pc:sldMk cId="0" sldId="262"/>
            <ac:spMk id="3" creationId="{00000000-0000-0000-0000-000000000000}"/>
          </ac:spMkLst>
        </pc:spChg>
      </pc:sldChg>
      <pc:sldChg chg="modSp mod modTransition setBg modAnim">
        <pc:chgData name="Farrow, Brian" userId="164de3df-b897-4b02-a7df-dcfc22a6099d" providerId="ADAL" clId="{EF86877D-D98A-B042-86EE-041C9479C211}" dt="2022-08-23T21:16:43.708" v="751"/>
        <pc:sldMkLst>
          <pc:docMk/>
          <pc:sldMk cId="0" sldId="265"/>
        </pc:sldMkLst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0" sldId="265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44:51.784" v="173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 mod modTransition setBg modAnim">
        <pc:chgData name="Farrow, Brian" userId="164de3df-b897-4b02-a7df-dcfc22a6099d" providerId="ADAL" clId="{EF86877D-D98A-B042-86EE-041C9479C211}" dt="2022-08-23T21:17:00.928" v="753"/>
        <pc:sldMkLst>
          <pc:docMk/>
          <pc:sldMk cId="0" sldId="266"/>
        </pc:sldMkLst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0" sldId="266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45:17.331" v="175" actId="12"/>
          <ac:spMkLst>
            <pc:docMk/>
            <pc:sldMk cId="0" sldId="266"/>
            <ac:spMk id="3" creationId="{00000000-0000-0000-0000-000000000000}"/>
          </ac:spMkLst>
        </pc:spChg>
      </pc:sldChg>
      <pc:sldChg chg="modSp mod modTransition setBg">
        <pc:chgData name="Farrow, Brian" userId="164de3df-b897-4b02-a7df-dcfc22a6099d" providerId="ADAL" clId="{EF86877D-D98A-B042-86EE-041C9479C211}" dt="2022-08-23T21:10:54.834" v="724"/>
        <pc:sldMkLst>
          <pc:docMk/>
          <pc:sldMk cId="0" sldId="267"/>
        </pc:sldMkLst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0" sldId="267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53:33.992" v="201" actId="207"/>
          <ac:spMkLst>
            <pc:docMk/>
            <pc:sldMk cId="0" sldId="267"/>
            <ac:spMk id="3" creationId="{00000000-0000-0000-0000-000000000000}"/>
          </ac:spMkLst>
        </pc:spChg>
      </pc:sldChg>
      <pc:sldChg chg="modSp mod modTransition setBg">
        <pc:chgData name="Farrow, Brian" userId="164de3df-b897-4b02-a7df-dcfc22a6099d" providerId="ADAL" clId="{EF86877D-D98A-B042-86EE-041C9479C211}" dt="2022-08-23T21:10:54.834" v="724"/>
        <pc:sldMkLst>
          <pc:docMk/>
          <pc:sldMk cId="0" sldId="270"/>
        </pc:sldMkLst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0" sldId="270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56:18.406" v="224" actId="948"/>
          <ac:spMkLst>
            <pc:docMk/>
            <pc:sldMk cId="0" sldId="270"/>
            <ac:spMk id="3" creationId="{00000000-0000-0000-0000-000000000000}"/>
          </ac:spMkLst>
        </pc:spChg>
      </pc:sldChg>
      <pc:sldChg chg="modSp mod modTransition setBg">
        <pc:chgData name="Farrow, Brian" userId="164de3df-b897-4b02-a7df-dcfc22a6099d" providerId="ADAL" clId="{EF86877D-D98A-B042-86EE-041C9479C211}" dt="2022-08-23T21:10:54.834" v="724"/>
        <pc:sldMkLst>
          <pc:docMk/>
          <pc:sldMk cId="0" sldId="271"/>
        </pc:sldMkLst>
        <pc:spChg chg="mod">
          <ac:chgData name="Farrow, Brian" userId="164de3df-b897-4b02-a7df-dcfc22a6099d" providerId="ADAL" clId="{EF86877D-D98A-B042-86EE-041C9479C211}" dt="2022-08-22T20:36:24.158" v="136" actId="1076"/>
          <ac:spMkLst>
            <pc:docMk/>
            <pc:sldMk cId="0" sldId="271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36:43.268" v="139" actId="27636"/>
          <ac:spMkLst>
            <pc:docMk/>
            <pc:sldMk cId="0" sldId="271"/>
            <ac:spMk id="3" creationId="{00000000-0000-0000-0000-000000000000}"/>
          </ac:spMkLst>
        </pc:spChg>
      </pc:sldChg>
      <pc:sldChg chg="modSp mod modTransition setBg modAnim">
        <pc:chgData name="Farrow, Brian" userId="164de3df-b897-4b02-a7df-dcfc22a6099d" providerId="ADAL" clId="{EF86877D-D98A-B042-86EE-041C9479C211}" dt="2022-08-23T21:16:10.139" v="747"/>
        <pc:sldMkLst>
          <pc:docMk/>
          <pc:sldMk cId="0" sldId="275"/>
        </pc:sldMkLst>
        <pc:spChg chg="mod">
          <ac:chgData name="Farrow, Brian" userId="164de3df-b897-4b02-a7df-dcfc22a6099d" providerId="ADAL" clId="{EF86877D-D98A-B042-86EE-041C9479C211}" dt="2022-08-22T20:38:34.455" v="147" actId="207"/>
          <ac:spMkLst>
            <pc:docMk/>
            <pc:sldMk cId="0" sldId="275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0" sldId="275"/>
            <ac:spMk id="3" creationId="{00000000-0000-0000-0000-000000000000}"/>
          </ac:spMkLst>
        </pc:spChg>
      </pc:sldChg>
      <pc:sldChg chg="modSp mod modTransition setBg">
        <pc:chgData name="Farrow, Brian" userId="164de3df-b897-4b02-a7df-dcfc22a6099d" providerId="ADAL" clId="{EF86877D-D98A-B042-86EE-041C9479C211}" dt="2022-08-23T21:10:54.834" v="724"/>
        <pc:sldMkLst>
          <pc:docMk/>
          <pc:sldMk cId="3914837460" sldId="276"/>
        </pc:sldMkLst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3914837460" sldId="276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3914837460" sldId="276"/>
            <ac:spMk id="3" creationId="{00000000-0000-0000-0000-000000000000}"/>
          </ac:spMkLst>
        </pc:spChg>
      </pc:sldChg>
      <pc:sldChg chg="modSp mod modTransition setBg modAnim">
        <pc:chgData name="Farrow, Brian" userId="164de3df-b897-4b02-a7df-dcfc22a6099d" providerId="ADAL" clId="{EF86877D-D98A-B042-86EE-041C9479C211}" dt="2022-08-23T21:16:29.888" v="749"/>
        <pc:sldMkLst>
          <pc:docMk/>
          <pc:sldMk cId="214020419" sldId="277"/>
        </pc:sldMkLst>
        <pc:spChg chg="mod">
          <ac:chgData name="Farrow, Brian" userId="164de3df-b897-4b02-a7df-dcfc22a6099d" providerId="ADAL" clId="{EF86877D-D98A-B042-86EE-041C9479C211}" dt="2022-08-22T20:43:21.232" v="149" actId="12"/>
          <ac:spMkLst>
            <pc:docMk/>
            <pc:sldMk cId="214020419" sldId="277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214020419" sldId="277"/>
            <ac:spMk id="3" creationId="{00000000-0000-0000-0000-000000000000}"/>
          </ac:spMkLst>
        </pc:spChg>
      </pc:sldChg>
      <pc:sldChg chg="modSp mod ord modTransition setBg">
        <pc:chgData name="Farrow, Brian" userId="164de3df-b897-4b02-a7df-dcfc22a6099d" providerId="ADAL" clId="{EF86877D-D98A-B042-86EE-041C9479C211}" dt="2022-08-23T21:10:54.834" v="724"/>
        <pc:sldMkLst>
          <pc:docMk/>
          <pc:sldMk cId="4151562409" sldId="278"/>
        </pc:sldMkLst>
        <pc:spChg chg="mod">
          <ac:chgData name="Farrow, Brian" userId="164de3df-b897-4b02-a7df-dcfc22a6099d" providerId="ADAL" clId="{EF86877D-D98A-B042-86EE-041C9479C211}" dt="2022-08-22T20:52:41.778" v="199" actId="20577"/>
          <ac:spMkLst>
            <pc:docMk/>
            <pc:sldMk cId="4151562409" sldId="278"/>
            <ac:spMk id="2" creationId="{00000000-0000-0000-0000-000000000000}"/>
          </ac:spMkLst>
        </pc:spChg>
      </pc:sldChg>
      <pc:sldChg chg="modSp mod modTransition setBg">
        <pc:chgData name="Farrow, Brian" userId="164de3df-b897-4b02-a7df-dcfc22a6099d" providerId="ADAL" clId="{EF86877D-D98A-B042-86EE-041C9479C211}" dt="2022-08-23T21:10:54.834" v="724"/>
        <pc:sldMkLst>
          <pc:docMk/>
          <pc:sldMk cId="2508229024" sldId="279"/>
        </pc:sldMkLst>
        <pc:spChg chg="mod">
          <ac:chgData name="Farrow, Brian" userId="164de3df-b897-4b02-a7df-dcfc22a6099d" providerId="ADAL" clId="{EF86877D-D98A-B042-86EE-041C9479C211}" dt="2022-08-22T20:54:33.133" v="208" actId="14100"/>
          <ac:spMkLst>
            <pc:docMk/>
            <pc:sldMk cId="2508229024" sldId="279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2508229024" sldId="279"/>
            <ac:spMk id="3" creationId="{00000000-0000-0000-0000-000000000000}"/>
          </ac:spMkLst>
        </pc:spChg>
      </pc:sldChg>
      <pc:sldChg chg="addSp delSp modSp mod modTransition setBg modAnim">
        <pc:chgData name="Farrow, Brian" userId="164de3df-b897-4b02-a7df-dcfc22a6099d" providerId="ADAL" clId="{EF86877D-D98A-B042-86EE-041C9479C211}" dt="2022-08-23T21:11:29.469" v="727"/>
        <pc:sldMkLst>
          <pc:docMk/>
          <pc:sldMk cId="2265139511" sldId="280"/>
        </pc:sldMkLst>
        <pc:spChg chg="add del mod">
          <ac:chgData name="Farrow, Brian" userId="164de3df-b897-4b02-a7df-dcfc22a6099d" providerId="ADAL" clId="{EF86877D-D98A-B042-86EE-041C9479C211}" dt="2022-08-22T20:32:37.019" v="114" actId="12"/>
          <ac:spMkLst>
            <pc:docMk/>
            <pc:sldMk cId="2265139511" sldId="280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20:05.673" v="26"/>
          <ac:spMkLst>
            <pc:docMk/>
            <pc:sldMk cId="2265139511" sldId="280"/>
            <ac:spMk id="3" creationId="{00000000-0000-0000-0000-000000000000}"/>
          </ac:spMkLst>
        </pc:spChg>
        <pc:graphicFrameChg chg="add del">
          <ac:chgData name="Farrow, Brian" userId="164de3df-b897-4b02-a7df-dcfc22a6099d" providerId="ADAL" clId="{EF86877D-D98A-B042-86EE-041C9479C211}" dt="2022-08-22T20:20:32.387" v="28" actId="26606"/>
          <ac:graphicFrameMkLst>
            <pc:docMk/>
            <pc:sldMk cId="2265139511" sldId="280"/>
            <ac:graphicFrameMk id="5" creationId="{16597401-6C65-F747-588F-65ED0729B912}"/>
          </ac:graphicFrameMkLst>
        </pc:graphicFrameChg>
      </pc:sldChg>
      <pc:sldChg chg="modSp mod modTransition setBg modAnim">
        <pc:chgData name="Farrow, Brian" userId="164de3df-b897-4b02-a7df-dcfc22a6099d" providerId="ADAL" clId="{EF86877D-D98A-B042-86EE-041C9479C211}" dt="2022-08-23T21:15:51.192" v="745"/>
        <pc:sldMkLst>
          <pc:docMk/>
          <pc:sldMk cId="1856733646" sldId="281"/>
        </pc:sldMkLst>
        <pc:spChg chg="mod">
          <ac:chgData name="Farrow, Brian" userId="164de3df-b897-4b02-a7df-dcfc22a6099d" providerId="ADAL" clId="{EF86877D-D98A-B042-86EE-041C9479C211}" dt="2022-08-22T20:37:42.022" v="142" actId="14100"/>
          <ac:spMkLst>
            <pc:docMk/>
            <pc:sldMk cId="1856733646" sldId="281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1856733646" sldId="281"/>
            <ac:spMk id="3" creationId="{00000000-0000-0000-0000-000000000000}"/>
          </ac:spMkLst>
        </pc:spChg>
      </pc:sldChg>
      <pc:sldChg chg="modSp mod modTransition setBg modAnim">
        <pc:chgData name="Farrow, Brian" userId="164de3df-b897-4b02-a7df-dcfc22a6099d" providerId="ADAL" clId="{EF86877D-D98A-B042-86EE-041C9479C211}" dt="2022-08-23T21:17:45.332" v="757"/>
        <pc:sldMkLst>
          <pc:docMk/>
          <pc:sldMk cId="553220445" sldId="289"/>
        </pc:sldMkLst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553220445" sldId="289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0:50:52.335" v="192" actId="113"/>
          <ac:spMkLst>
            <pc:docMk/>
            <pc:sldMk cId="553220445" sldId="289"/>
            <ac:spMk id="3" creationId="{00000000-0000-0000-0000-000000000000}"/>
          </ac:spMkLst>
        </pc:spChg>
      </pc:sldChg>
      <pc:sldChg chg="modSp mod modTransition setBg modAnim">
        <pc:chgData name="Farrow, Brian" userId="164de3df-b897-4b02-a7df-dcfc22a6099d" providerId="ADAL" clId="{EF86877D-D98A-B042-86EE-041C9479C211}" dt="2022-08-23T21:15:17.430" v="742"/>
        <pc:sldMkLst>
          <pc:docMk/>
          <pc:sldMk cId="4015629559" sldId="290"/>
        </pc:sldMkLst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4015629559" sldId="290"/>
            <ac:spMk id="2" creationId="{FA244A46-9C38-48AC-9BE1-E286CE5D3C1E}"/>
          </ac:spMkLst>
        </pc:spChg>
        <pc:spChg chg="mod">
          <ac:chgData name="Farrow, Brian" userId="164de3df-b897-4b02-a7df-dcfc22a6099d" providerId="ADAL" clId="{EF86877D-D98A-B042-86EE-041C9479C211}" dt="2022-08-22T20:34:39.466" v="132" actId="12"/>
          <ac:spMkLst>
            <pc:docMk/>
            <pc:sldMk cId="4015629559" sldId="290"/>
            <ac:spMk id="3" creationId="{3F79F495-6155-4589-85BC-372080625E13}"/>
          </ac:spMkLst>
        </pc:spChg>
      </pc:sldChg>
      <pc:sldChg chg="modSp del mod setBg">
        <pc:chgData name="Farrow, Brian" userId="164de3df-b897-4b02-a7df-dcfc22a6099d" providerId="ADAL" clId="{EF86877D-D98A-B042-86EE-041C9479C211}" dt="2022-08-22T20:56:32.459" v="225" actId="2696"/>
        <pc:sldMkLst>
          <pc:docMk/>
          <pc:sldMk cId="1066384633" sldId="291"/>
        </pc:sldMkLst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1066384633" sldId="291"/>
            <ac:spMk id="2" creationId="{17B39373-5079-4D1D-82F2-956397734693}"/>
          </ac:spMkLst>
        </pc:spChg>
        <pc:spChg chg="mod">
          <ac:chgData name="Farrow, Brian" userId="164de3df-b897-4b02-a7df-dcfc22a6099d" providerId="ADAL" clId="{EF86877D-D98A-B042-86EE-041C9479C211}" dt="2022-08-22T20:21:08.749" v="47"/>
          <ac:spMkLst>
            <pc:docMk/>
            <pc:sldMk cId="1066384633" sldId="291"/>
            <ac:spMk id="3" creationId="{D21E8D3D-B8F0-46B5-854A-B945CF117737}"/>
          </ac:spMkLst>
        </pc:spChg>
      </pc:sldChg>
      <pc:sldChg chg="modSp add mod modTransition setBg modAnim">
        <pc:chgData name="Farrow, Brian" userId="164de3df-b897-4b02-a7df-dcfc22a6099d" providerId="ADAL" clId="{EF86877D-D98A-B042-86EE-041C9479C211}" dt="2022-08-23T21:27:41.980" v="783"/>
        <pc:sldMkLst>
          <pc:docMk/>
          <pc:sldMk cId="684310129" sldId="292"/>
        </pc:sldMkLst>
        <pc:spChg chg="mod">
          <ac:chgData name="Farrow, Brian" userId="164de3df-b897-4b02-a7df-dcfc22a6099d" providerId="ADAL" clId="{EF86877D-D98A-B042-86EE-041C9479C211}" dt="2022-08-22T22:36:12.185" v="325" actId="27636"/>
          <ac:spMkLst>
            <pc:docMk/>
            <pc:sldMk cId="684310129" sldId="292"/>
            <ac:spMk id="2" creationId="{00000000-0000-0000-0000-000000000000}"/>
          </ac:spMkLst>
        </pc:spChg>
      </pc:sldChg>
      <pc:sldChg chg="modSp add mod modTransition setBg">
        <pc:chgData name="Farrow, Brian" userId="164de3df-b897-4b02-a7df-dcfc22a6099d" providerId="ADAL" clId="{EF86877D-D98A-B042-86EE-041C9479C211}" dt="2022-08-23T21:10:54.834" v="724"/>
        <pc:sldMkLst>
          <pc:docMk/>
          <pc:sldMk cId="2959923012" sldId="293"/>
        </pc:sldMkLst>
        <pc:spChg chg="mod">
          <ac:chgData name="Farrow, Brian" userId="164de3df-b897-4b02-a7df-dcfc22a6099d" providerId="ADAL" clId="{EF86877D-D98A-B042-86EE-041C9479C211}" dt="2022-08-22T23:36:46.424" v="723" actId="20577"/>
          <ac:spMkLst>
            <pc:docMk/>
            <pc:sldMk cId="2959923012" sldId="293"/>
            <ac:spMk id="2" creationId="{00000000-0000-0000-0000-000000000000}"/>
          </ac:spMkLst>
        </pc:spChg>
        <pc:spChg chg="mod">
          <ac:chgData name="Farrow, Brian" userId="164de3df-b897-4b02-a7df-dcfc22a6099d" providerId="ADAL" clId="{EF86877D-D98A-B042-86EE-041C9479C211}" dt="2022-08-22T22:34:32.383" v="302" actId="255"/>
          <ac:spMkLst>
            <pc:docMk/>
            <pc:sldMk cId="2959923012" sldId="293"/>
            <ac:spMk id="3" creationId="{00000000-0000-0000-0000-000000000000}"/>
          </ac:spMkLst>
        </pc:spChg>
      </pc:sldChg>
      <pc:sldChg chg="modSp new mod modTransition setBg modAnim">
        <pc:chgData name="Farrow, Brian" userId="164de3df-b897-4b02-a7df-dcfc22a6099d" providerId="ADAL" clId="{EF86877D-D98A-B042-86EE-041C9479C211}" dt="2022-08-23T21:11:08.677" v="726"/>
        <pc:sldMkLst>
          <pc:docMk/>
          <pc:sldMk cId="3495053466" sldId="294"/>
        </pc:sldMkLst>
        <pc:spChg chg="mod">
          <ac:chgData name="Farrow, Brian" userId="164de3df-b897-4b02-a7df-dcfc22a6099d" providerId="ADAL" clId="{EF86877D-D98A-B042-86EE-041C9479C211}" dt="2022-08-22T22:38:21.305" v="436" actId="20577"/>
          <ac:spMkLst>
            <pc:docMk/>
            <pc:sldMk cId="3495053466" sldId="294"/>
            <ac:spMk id="2" creationId="{42B3F093-F6AE-B94F-BBB8-E7B20E20FC1B}"/>
          </ac:spMkLst>
        </pc:spChg>
        <pc:spChg chg="mod">
          <ac:chgData name="Farrow, Brian" userId="164de3df-b897-4b02-a7df-dcfc22a6099d" providerId="ADAL" clId="{EF86877D-D98A-B042-86EE-041C9479C211}" dt="2022-08-22T22:45:35.553" v="716" actId="20577"/>
          <ac:spMkLst>
            <pc:docMk/>
            <pc:sldMk cId="3495053466" sldId="294"/>
            <ac:spMk id="3" creationId="{339B2B6F-4B26-914B-B294-439360BA9A71}"/>
          </ac:spMkLst>
        </pc:spChg>
      </pc:sldChg>
      <pc:sldChg chg="delSp modSp new mod">
        <pc:chgData name="Farrow, Brian" userId="164de3df-b897-4b02-a7df-dcfc22a6099d" providerId="ADAL" clId="{EF86877D-D98A-B042-86EE-041C9479C211}" dt="2022-08-23T21:18:41.328" v="778" actId="255"/>
        <pc:sldMkLst>
          <pc:docMk/>
          <pc:sldMk cId="2059919578" sldId="295"/>
        </pc:sldMkLst>
        <pc:spChg chg="mod">
          <ac:chgData name="Farrow, Brian" userId="164de3df-b897-4b02-a7df-dcfc22a6099d" providerId="ADAL" clId="{EF86877D-D98A-B042-86EE-041C9479C211}" dt="2022-08-23T21:18:41.328" v="778" actId="255"/>
          <ac:spMkLst>
            <pc:docMk/>
            <pc:sldMk cId="2059919578" sldId="295"/>
            <ac:spMk id="2" creationId="{F5E66EC2-B88C-564A-8C2D-0C3FA5176BB4}"/>
          </ac:spMkLst>
        </pc:spChg>
        <pc:spChg chg="del">
          <ac:chgData name="Farrow, Brian" userId="164de3df-b897-4b02-a7df-dcfc22a6099d" providerId="ADAL" clId="{EF86877D-D98A-B042-86EE-041C9479C211}" dt="2022-08-23T21:18:12.252" v="759" actId="478"/>
          <ac:spMkLst>
            <pc:docMk/>
            <pc:sldMk cId="2059919578" sldId="295"/>
            <ac:spMk id="3" creationId="{3FD3C204-C86C-CE4F-A88E-AC427114AE4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6" y="1"/>
            <a:ext cx="3056414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B2391428-2DC9-4F94-B535-88C49C8C8753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6" y="8842030"/>
            <a:ext cx="3056414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6F2DD3D6-102C-45C1-A833-75F6382E88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60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56414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6" y="1"/>
            <a:ext cx="3056414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261FCDB7-5E8D-4485-89BF-D4CE64B5BD9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4"/>
            <a:ext cx="5642610" cy="4189095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6" y="8842030"/>
            <a:ext cx="3056414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3049F665-A679-495F-B382-110C47E923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53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expectations from the Coach</a:t>
            </a:r>
          </a:p>
          <a:p>
            <a:pPr lvl="1"/>
            <a:r>
              <a:rPr lang="en-US" dirty="0"/>
              <a:t>Philosophy</a:t>
            </a:r>
          </a:p>
          <a:p>
            <a:pPr lvl="1"/>
            <a:r>
              <a:rPr lang="en-US" dirty="0"/>
              <a:t>Expectations from the athlete</a:t>
            </a:r>
          </a:p>
          <a:p>
            <a:pPr lvl="1"/>
            <a:r>
              <a:rPr lang="en-US" dirty="0"/>
              <a:t>Locations and times of practices and games</a:t>
            </a:r>
          </a:p>
          <a:p>
            <a:pPr lvl="1"/>
            <a:r>
              <a:rPr lang="en-US" dirty="0"/>
              <a:t>Consequences for not following team expectations</a:t>
            </a:r>
          </a:p>
          <a:p>
            <a:pPr lvl="1"/>
            <a:r>
              <a:rPr lang="en-US" dirty="0"/>
              <a:t>Requirements for earning a letter</a:t>
            </a:r>
          </a:p>
          <a:p>
            <a:pPr lvl="1"/>
            <a:r>
              <a:rPr lang="en-US" dirty="0"/>
              <a:t>Communication of your student-athletes role in the program</a:t>
            </a:r>
          </a:p>
          <a:p>
            <a:pPr lvl="1"/>
            <a:r>
              <a:rPr lang="en-US" dirty="0"/>
              <a:t>Procedure for an injured athlete</a:t>
            </a:r>
          </a:p>
          <a:p>
            <a:r>
              <a:rPr lang="en-US" dirty="0"/>
              <a:t>Communication Coaches expect from the parent</a:t>
            </a:r>
          </a:p>
          <a:p>
            <a:pPr lvl="1"/>
            <a:r>
              <a:rPr lang="en-US" dirty="0"/>
              <a:t>Concerns expressed directly to the coach first</a:t>
            </a:r>
          </a:p>
          <a:p>
            <a:pPr lvl="1"/>
            <a:r>
              <a:rPr lang="en-US" dirty="0"/>
              <a:t>Notification of any schedule conflicts weeks in advance</a:t>
            </a:r>
          </a:p>
          <a:p>
            <a:pPr lvl="1"/>
            <a:r>
              <a:rPr lang="en-US" dirty="0"/>
              <a:t>Specific concerns </a:t>
            </a:r>
          </a:p>
          <a:p>
            <a:r>
              <a:rPr lang="en-US" dirty="0"/>
              <a:t>Appropriate concerns to Discuss with Coach</a:t>
            </a:r>
          </a:p>
          <a:p>
            <a:pPr lvl="1"/>
            <a:r>
              <a:rPr lang="en-US" dirty="0"/>
              <a:t>Treatment of student-athlete physically or mentally</a:t>
            </a:r>
          </a:p>
          <a:p>
            <a:pPr lvl="1"/>
            <a:r>
              <a:rPr lang="en-US" dirty="0"/>
              <a:t>Way/Methods to help student-athlete improve</a:t>
            </a:r>
          </a:p>
          <a:p>
            <a:pPr lvl="1"/>
            <a:r>
              <a:rPr lang="en-US" dirty="0"/>
              <a:t>Concerns about student-athletes behavior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F665-A679-495F-B382-110C47E9238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46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38C8C6B-02D5-42E9-B64B-F93F868A4FD2}" type="datetimeFigureOut">
              <a:rPr lang="en-US" smtClean="0"/>
              <a:pPr/>
              <a:t>8/22/22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0A7F65-FEE9-44A3-9D42-AF25F0164F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aa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ostercolts.com/calenda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nd1.org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305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990000"/>
                </a:solidFill>
              </a:rPr>
              <a:t>WOOSTER HIGH SCHOOL Athletic Expectations</a:t>
            </a:r>
            <a:br>
              <a:rPr lang="en-US" dirty="0">
                <a:gradFill>
                  <a:gsLst>
                    <a:gs pos="0">
                      <a:srgbClr val="FBE4AE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3000">
                      <a:srgbClr val="FBE4AE"/>
                    </a:gs>
                    <a:gs pos="67000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lin ang="3600000" scaled="0"/>
                </a:gra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828800"/>
            <a:ext cx="7748587" cy="4572000"/>
          </a:xfrm>
        </p:spPr>
        <p:txBody>
          <a:bodyPr vert="horz" lIns="91440" tIns="45720" rIns="91440" bIns="45720" anchor="t">
            <a:no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Susan Schraeder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Assistant Principal Athletics 321-3164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Brian Farrow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Athletic Director  321-3160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 Kim Boldi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Athletic Secretary 321-3166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Health Care Professional– Justin Dooley</a:t>
            </a:r>
          </a:p>
          <a:p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990000"/>
                </a:solidFill>
              </a:rPr>
              <a:t>Academics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Must be </a:t>
            </a:r>
            <a:r>
              <a:rPr lang="en-US" u="sng" dirty="0">
                <a:solidFill>
                  <a:schemeClr val="bg1"/>
                </a:solidFill>
              </a:rPr>
              <a:t>enrolled</a:t>
            </a:r>
            <a:r>
              <a:rPr lang="en-US" dirty="0">
                <a:solidFill>
                  <a:schemeClr val="bg1"/>
                </a:solidFill>
              </a:rPr>
              <a:t> in two units of credit and be in regular attendance at a member school for each semester the pupil participates. </a:t>
            </a:r>
          </a:p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A student-athlete must maintain a passing academic grade in all courses during the sport season. Progress must be checked a minimum of once every three weeks. </a:t>
            </a:r>
          </a:p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A student-athlete must maintain a 2.0 GPA in academics during previous semester (on a 4.0 system).</a:t>
            </a:r>
          </a:p>
          <a:p>
            <a:pPr marL="457200" indent="-457200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Special education pupils must meet the same academic requirements as mainstream pupils. </a:t>
            </a:r>
          </a:p>
        </p:txBody>
      </p:sp>
    </p:spTree>
    <p:extLst>
      <p:ext uri="{BB962C8B-B14F-4D97-AF65-F5344CB8AC3E}">
        <p14:creationId xmlns:p14="http://schemas.microsoft.com/office/powerpoint/2010/main" val="1856733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990000"/>
                </a:solidFill>
              </a:rPr>
              <a:t>Grade Check Procedure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Grade checks are every </a:t>
            </a:r>
            <a:r>
              <a:rPr lang="en-US" u="sng" dirty="0">
                <a:solidFill>
                  <a:schemeClr val="bg1"/>
                </a:solidFill>
              </a:rPr>
              <a:t>3 weeks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On Monday the student-athlete and parents are notified of “warning week” status (student may participate at this time)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Student is given until Friday of the warning week to raise the grade </a:t>
            </a:r>
            <a:r>
              <a:rPr lang="en-US" b="1" u="sng" dirty="0">
                <a:solidFill>
                  <a:srgbClr val="FF0000"/>
                </a:solidFill>
              </a:rPr>
              <a:t>or will be declared ineligible the following Monday through Saturday.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Every Friday grades will be checked for eligibility. </a:t>
            </a:r>
          </a:p>
          <a:p>
            <a:pPr marL="137160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Athlete Attendance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Student-athletes need to be in school for a minimum of </a:t>
            </a:r>
            <a:r>
              <a:rPr lang="en-US" sz="2400" b="1" u="sng" dirty="0">
                <a:solidFill>
                  <a:schemeClr val="bg1"/>
                </a:solidFill>
              </a:rPr>
              <a:t>220 minutes </a:t>
            </a:r>
            <a:r>
              <a:rPr lang="en-US" sz="2400" dirty="0">
                <a:solidFill>
                  <a:schemeClr val="bg1"/>
                </a:solidFill>
              </a:rPr>
              <a:t>to compete on day of event or the Friday before the Saturday event. (WCSD Policy)</a:t>
            </a:r>
          </a:p>
          <a:p>
            <a:pPr marL="137160" indent="0">
              <a:buNone/>
            </a:pPr>
            <a:endParaRPr lang="en-US" sz="2400" dirty="0">
              <a:solidFill>
                <a:schemeClr val="bg1"/>
              </a:solidFill>
            </a:endParaRPr>
          </a:p>
          <a:p>
            <a:pPr marL="13716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If your child is not going to be at practice, please contact the coach by leaving a message or email. </a:t>
            </a:r>
          </a:p>
          <a:p>
            <a:pPr marL="457200" lvl="1" indent="-285750"/>
            <a:endParaRPr lang="en-US" sz="2000" dirty="0">
              <a:solidFill>
                <a:schemeClr val="bg1"/>
              </a:solidFill>
            </a:endParaRPr>
          </a:p>
          <a:p>
            <a:pPr marL="171450" lvl="1" indent="0">
              <a:buNone/>
            </a:pPr>
            <a:r>
              <a:rPr lang="en-US" dirty="0">
                <a:solidFill>
                  <a:schemeClr val="bg1"/>
                </a:solidFill>
              </a:rPr>
              <a:t>Contact Athletic Department :</a:t>
            </a:r>
          </a:p>
          <a:p>
            <a:pPr marL="860425" lvl="3" indent="-342900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In cases of emergency situations</a:t>
            </a:r>
          </a:p>
          <a:p>
            <a:pPr marL="860425" lvl="3" indent="-342900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Doctor’s appointments made in advance if unable to change</a:t>
            </a:r>
          </a:p>
        </p:txBody>
      </p:sp>
    </p:spTree>
    <p:extLst>
      <p:ext uri="{BB962C8B-B14F-4D97-AF65-F5344CB8AC3E}">
        <p14:creationId xmlns:p14="http://schemas.microsoft.com/office/powerpoint/2010/main" val="214020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990000"/>
                </a:solidFill>
              </a:rPr>
              <a:t>Wooster’s Communication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36700"/>
            <a:ext cx="7772400" cy="52578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Communicate honestly and respectfully with the coach, student-athlete, and parents.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Parents wait </a:t>
            </a:r>
            <a:r>
              <a:rPr lang="en-US" sz="2400" b="1" u="sng" dirty="0">
                <a:solidFill>
                  <a:schemeClr val="bg1"/>
                </a:solidFill>
              </a:rPr>
              <a:t>24 hours </a:t>
            </a:r>
            <a:r>
              <a:rPr lang="en-US" sz="2400" dirty="0">
                <a:solidFill>
                  <a:schemeClr val="bg1"/>
                </a:solidFill>
              </a:rPr>
              <a:t>prior to discussing issue with coach.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bg1"/>
                </a:solidFill>
              </a:rPr>
              <a:t>Communication chain:</a:t>
            </a:r>
          </a:p>
          <a:p>
            <a:pPr marL="1362456" lvl="2" indent="-457200">
              <a:buClr>
                <a:schemeClr val="bg1"/>
              </a:buClr>
              <a:buFont typeface="+mj-lt"/>
              <a:buAutoNum type="arabicParenR"/>
            </a:pPr>
            <a:r>
              <a:rPr lang="en-US" sz="2400" dirty="0">
                <a:solidFill>
                  <a:schemeClr val="bg1"/>
                </a:solidFill>
              </a:rPr>
              <a:t>Student-athlete communicates with the coach.</a:t>
            </a:r>
          </a:p>
          <a:p>
            <a:pPr marL="1362456" lvl="2" indent="-457200">
              <a:buClr>
                <a:schemeClr val="bg1"/>
              </a:buClr>
              <a:buFont typeface="+mj-lt"/>
              <a:buAutoNum type="arabicParenR"/>
            </a:pPr>
            <a:r>
              <a:rPr lang="en-US" sz="2400" dirty="0">
                <a:solidFill>
                  <a:schemeClr val="bg1"/>
                </a:solidFill>
              </a:rPr>
              <a:t>Parent and student-athlete communicate with the coach.</a:t>
            </a:r>
          </a:p>
          <a:p>
            <a:pPr marL="1362456" lvl="2" indent="-457200">
              <a:buClr>
                <a:schemeClr val="bg1"/>
              </a:buClr>
              <a:buFont typeface="+mj-lt"/>
              <a:buAutoNum type="arabicParenR"/>
            </a:pPr>
            <a:r>
              <a:rPr lang="en-US" sz="2400" dirty="0">
                <a:solidFill>
                  <a:schemeClr val="bg1"/>
                </a:solidFill>
              </a:rPr>
              <a:t>Parent, student-athlete and coach meet with AD (Brian Farrow) and AA (Susan Schraeder)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990000"/>
                </a:solidFill>
              </a:rPr>
              <a:t>Communication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70916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Appropriate concerns to discuss with the coach: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 Treatment of athlete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Methods to help athlete improve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 Concerns about athlete’s behavior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Inappropriate concerns to discuss: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Playing Time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Team Strategy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Play Calling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Matters concerning other student-athletes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990000"/>
                </a:solidFill>
              </a:rPr>
              <a:t>Athlete Injuries</a:t>
            </a:r>
            <a:br>
              <a:rPr lang="en-US" dirty="0">
                <a:solidFill>
                  <a:srgbClr val="990000"/>
                </a:solidFill>
              </a:rPr>
            </a:br>
            <a:r>
              <a:rPr lang="en-US" sz="2700" dirty="0">
                <a:solidFill>
                  <a:srgbClr val="990000"/>
                </a:solidFill>
              </a:rPr>
              <a:t>School Health Care Provider: Justin Dooley</a:t>
            </a:r>
            <a:br>
              <a:rPr lang="en-US" dirty="0">
                <a:solidFill>
                  <a:srgbClr val="990000"/>
                </a:solidFill>
              </a:rPr>
            </a:br>
            <a:endParaRPr lang="en-US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772400" cy="4572000"/>
          </a:xfrm>
        </p:spPr>
        <p:txBody>
          <a:bodyPr>
            <a:normAutofit/>
          </a:bodyPr>
          <a:lstStyle/>
          <a:p>
            <a:pPr>
              <a:spcBef>
                <a:spcPts val="1968"/>
              </a:spcBef>
              <a:spcAft>
                <a:spcPts val="1800"/>
              </a:spcAft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</a:rPr>
              <a:t>Communicate with your coach and/or health care provider if you are injured or experience any pain. </a:t>
            </a:r>
          </a:p>
          <a:p>
            <a:pPr>
              <a:spcAft>
                <a:spcPts val="1800"/>
              </a:spcAft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bg1"/>
                </a:solidFill>
              </a:rPr>
              <a:t>Concussions:  The athlete must have baseline scores on the IMPACT test and a doctor’s note to return (NIAA policy). 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Transportation Procedures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0916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Students must use district provided transportation when being released from school. A parent must sign-out with the coach to take their student home. Student-athletes may not ride home with another athlete’s parent without pre-arranged approval from administration.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137160" indent="0" algn="ctr">
              <a:buNone/>
            </a:pPr>
            <a:r>
              <a:rPr lang="en-US" b="1" u="sng" dirty="0">
                <a:solidFill>
                  <a:schemeClr val="accent2"/>
                </a:solidFill>
              </a:rPr>
              <a:t>Post-Season – State Travel 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All teams who qualify for post-season must use the district transportation provided and accommodations.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171450" lvl="1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(Any exceptions would have to be approved by Coordinator for Student Activities, Mr. Rollins Stallworth)</a:t>
            </a:r>
          </a:p>
        </p:txBody>
      </p:sp>
    </p:spTree>
    <p:extLst>
      <p:ext uri="{BB962C8B-B14F-4D97-AF65-F5344CB8AC3E}">
        <p14:creationId xmlns:p14="http://schemas.microsoft.com/office/powerpoint/2010/main" val="4151562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990000"/>
                </a:solidFill>
              </a:rPr>
              <a:t>Parental Release From Athletic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Release to parents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Parents must sign student athlete out with coach.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Release to person other than parents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Submit Event Transportation Release Form to AD/AA prior to the event.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Coaches cannot release a player to someone other than the legal guardian unless it has been approved by school administration first.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Person transporting student must present the signed form to the coach and sign the student athlete out.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bg1"/>
                </a:solidFill>
              </a:rPr>
              <a:t>PLEASE REMEMBER ALL PAPERWORK MUST BE SIGNED AND COMPLETE PRIOR TO THE DAY OF THE EVENT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220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990000"/>
                </a:solidFill>
              </a:rPr>
              <a:t>NCAA Eligibility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The NCAA Eligibility Center handles all inquiries regarding an individual’s eligibility for college sports. </a:t>
            </a:r>
          </a:p>
          <a:p>
            <a:pPr marL="137160" indent="0" algn="ctr">
              <a:buNone/>
            </a:pPr>
            <a:r>
              <a:rPr lang="en-US" sz="6000" dirty="0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www.ncaa.org</a:t>
            </a:r>
            <a:endParaRPr lang="en-US" sz="6000" dirty="0">
              <a:solidFill>
                <a:srgbClr val="C00000"/>
              </a:solidFill>
            </a:endParaRPr>
          </a:p>
          <a:p>
            <a:pPr marL="137160" indent="0" algn="ctr">
              <a:buNone/>
            </a:pPr>
            <a:endParaRPr lang="en-US" sz="2800" dirty="0"/>
          </a:p>
          <a:p>
            <a:pPr marL="13716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This is the responsibility of the athlete and parent. 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NCAA Eligibility Resources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709160"/>
          </a:xfrm>
        </p:spPr>
        <p:txBody>
          <a:bodyPr>
            <a:normAutofit/>
          </a:bodyPr>
          <a:lstStyle/>
          <a:p>
            <a:pPr marL="137160" indent="0" algn="ctr">
              <a:buClr>
                <a:schemeClr val="bg1"/>
              </a:buClr>
              <a:buNone/>
            </a:pPr>
            <a:r>
              <a:rPr lang="en-US" b="1" dirty="0">
                <a:solidFill>
                  <a:schemeClr val="bg1"/>
                </a:solidFill>
              </a:rPr>
              <a:t>Learn the Facts, Know the Rules. Play in College</a:t>
            </a:r>
            <a:r>
              <a:rPr lang="en-US" dirty="0">
                <a:solidFill>
                  <a:schemeClr val="bg1"/>
                </a:solidFill>
              </a:rPr>
              <a:t>!</a:t>
            </a:r>
          </a:p>
          <a:p>
            <a:pPr marL="137160" indent="0">
              <a:buClr>
                <a:schemeClr val="bg1"/>
              </a:buClr>
              <a:buNone/>
            </a:pP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bg1"/>
                </a:solidFill>
              </a:rPr>
              <a:t>Freerecruitingwebinar.org</a:t>
            </a:r>
            <a:endParaRPr lang="en-US" dirty="0">
              <a:solidFill>
                <a:schemeClr val="bg1"/>
              </a:solidFill>
            </a:endParaRP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A free site for parents and students to learn about the college recruiting process.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bg1"/>
                </a:solidFill>
              </a:rPr>
              <a:t>School Counselors/Coaches/Athletic Director</a:t>
            </a:r>
          </a:p>
          <a:p>
            <a:pPr>
              <a:buClr>
                <a:schemeClr val="bg1"/>
              </a:buClr>
            </a:pPr>
            <a:endParaRPr lang="en-US" b="1" dirty="0">
              <a:solidFill>
                <a:schemeClr val="bg1"/>
              </a:solidFill>
            </a:endParaRPr>
          </a:p>
          <a:p>
            <a:pPr marL="137160" indent="0">
              <a:buClr>
                <a:schemeClr val="bg1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Again, this is the responsibility of the athlete and parent. </a:t>
            </a:r>
          </a:p>
          <a:p>
            <a:pPr marL="137160" indent="0">
              <a:buNone/>
            </a:pP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229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rgbClr val="990000"/>
                </a:solidFill>
              </a:rPr>
              <a:t>Wooster Supporters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Autofit/>
          </a:bodyPr>
          <a:lstStyle/>
          <a:p>
            <a:pPr marL="13716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5400" b="1" dirty="0">
                <a:solidFill>
                  <a:schemeClr val="bg1"/>
                </a:solidFill>
              </a:rPr>
              <a:t>Boosters </a:t>
            </a:r>
          </a:p>
          <a:p>
            <a:pPr marL="13716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5400" b="1" dirty="0">
                <a:solidFill>
                  <a:schemeClr val="bg1"/>
                </a:solidFill>
              </a:rPr>
              <a:t>Hillary </a:t>
            </a:r>
            <a:r>
              <a:rPr lang="en-US" sz="5400" b="1" dirty="0" err="1">
                <a:solidFill>
                  <a:schemeClr val="bg1"/>
                </a:solidFill>
              </a:rPr>
              <a:t>Loupee</a:t>
            </a:r>
            <a:endParaRPr lang="en-US" sz="5400" b="1" dirty="0">
              <a:solidFill>
                <a:schemeClr val="bg1"/>
              </a:solidFill>
            </a:endParaRPr>
          </a:p>
          <a:p>
            <a:pPr marL="13716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5400" b="1" dirty="0">
              <a:solidFill>
                <a:schemeClr val="bg1"/>
              </a:solidFill>
            </a:endParaRPr>
          </a:p>
          <a:p>
            <a:pPr marL="13716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5400" b="1" dirty="0">
                <a:solidFill>
                  <a:schemeClr val="bg1"/>
                </a:solidFill>
              </a:rPr>
              <a:t>FACE </a:t>
            </a:r>
          </a:p>
          <a:p>
            <a:pPr marL="13716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5400" b="1" dirty="0">
                <a:solidFill>
                  <a:schemeClr val="bg1"/>
                </a:solidFill>
              </a:rPr>
              <a:t>Estela Villanueva</a:t>
            </a:r>
          </a:p>
        </p:txBody>
      </p:sp>
    </p:spTree>
    <p:extLst>
      <p:ext uri="{BB962C8B-B14F-4D97-AF65-F5344CB8AC3E}">
        <p14:creationId xmlns:p14="http://schemas.microsoft.com/office/powerpoint/2010/main" val="2959923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CALENDAR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4709160"/>
          </a:xfrm>
        </p:spPr>
        <p:txBody>
          <a:bodyPr/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Game changes/cancellations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Decisions are not made until 12pm the day of the event</a:t>
            </a:r>
          </a:p>
          <a:p>
            <a:pPr lvl="1"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</a:rPr>
              <a:t>Check web site for rescheduled events</a:t>
            </a:r>
          </a:p>
          <a:p>
            <a:pPr lvl="2">
              <a:spcBef>
                <a:spcPts val="1872"/>
              </a:spcBef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www.woostercolts.com/calendar</a:t>
            </a:r>
            <a:endParaRPr lang="en-US" sz="2800" dirty="0">
              <a:solidFill>
                <a:schemeClr val="bg1"/>
              </a:solidFill>
            </a:endParaRPr>
          </a:p>
          <a:p>
            <a:pPr lvl="2">
              <a:spcBef>
                <a:spcPts val="1872"/>
              </a:spcBef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www.nnd1.org</a:t>
            </a:r>
            <a:r>
              <a:rPr lang="en-US" sz="2800" dirty="0">
                <a:solidFill>
                  <a:schemeClr val="bg1"/>
                </a:solidFill>
              </a:rPr>
              <a:t> - select Wooster High School</a:t>
            </a:r>
          </a:p>
          <a:p>
            <a:pPr lvl="2">
              <a:spcBef>
                <a:spcPts val="1872"/>
              </a:spcBef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sz="2800" u="sng" dirty="0">
                <a:solidFill>
                  <a:schemeClr val="bg1"/>
                </a:solidFill>
              </a:rPr>
              <a:t>www.nnvd1a.org  </a:t>
            </a:r>
            <a:r>
              <a:rPr lang="en-US" sz="2800" dirty="0">
                <a:solidFill>
                  <a:schemeClr val="bg1"/>
                </a:solidFill>
              </a:rPr>
              <a:t>- select Wooster High School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6EC2-B88C-564A-8C2D-0C3FA5176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19800"/>
          </a:xfrm>
        </p:spPr>
        <p:txBody>
          <a:bodyPr>
            <a:normAutofit/>
          </a:bodyPr>
          <a:lstStyle/>
          <a:p>
            <a:r>
              <a:rPr lang="en-US" sz="15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5991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3F093-F6AE-B94F-BBB8-E7B20E20F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990000"/>
                </a:solidFill>
              </a:rPr>
              <a:t>High School Athletes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B2B6F-4B26-914B-B294-439360BA9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1 in 13 or 7% play in College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1 in 57 or less than 2% play Division 1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31% of athletes get some scholarship money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1% of athletes get a “FULL RIDE”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1 in 1,435 or about 0.0007% play Professionally</a:t>
            </a: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50% better chance of playing in College if you are academically solid</a:t>
            </a: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05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990000"/>
                </a:solidFill>
              </a:rPr>
              <a:t>Athletic Department Philosophy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610600" cy="5791200"/>
          </a:xfrm>
        </p:spPr>
        <p:txBody>
          <a:bodyPr>
            <a:normAutofit/>
          </a:bodyPr>
          <a:lstStyle/>
          <a:p>
            <a:pPr marL="13716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sz="2800" b="1" dirty="0"/>
          </a:p>
          <a:p>
            <a:pPr marL="13716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400" b="1" u="sng" dirty="0">
                <a:solidFill>
                  <a:schemeClr val="bg1"/>
                </a:solidFill>
              </a:rPr>
              <a:t>Wooster High School is committed to:</a:t>
            </a:r>
          </a:p>
          <a:p>
            <a:pPr marL="13716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400" b="1" u="sng" dirty="0">
              <a:solidFill>
                <a:schemeClr val="bg1"/>
              </a:solidFill>
            </a:endParaRPr>
          </a:p>
          <a:p>
            <a:pPr marL="13716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400" b="1" dirty="0">
                <a:solidFill>
                  <a:schemeClr val="bg1"/>
                </a:solidFill>
              </a:rPr>
              <a:t>Providing a variety of positive experiences for all athletes in as many different sports as possible.</a:t>
            </a:r>
          </a:p>
          <a:p>
            <a:pPr marL="13716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400" b="1" dirty="0">
              <a:solidFill>
                <a:schemeClr val="bg1"/>
              </a:solidFill>
            </a:endParaRPr>
          </a:p>
          <a:p>
            <a:pPr marL="13716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400" b="1" dirty="0">
                <a:solidFill>
                  <a:schemeClr val="bg1"/>
                </a:solidFill>
              </a:rPr>
              <a:t>Emphasizing the importance of academics as a priority for all athletes.</a:t>
            </a:r>
          </a:p>
          <a:p>
            <a:pPr marL="137160" indent="0">
              <a:lnSpc>
                <a:spcPct val="110000"/>
              </a:lnSpc>
              <a:spcBef>
                <a:spcPts val="0"/>
              </a:spcBef>
              <a:buNone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39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990000"/>
                </a:solidFill>
              </a:rPr>
              <a:t>Athletic Department Philosophy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7040" y="1219200"/>
            <a:ext cx="8467627" cy="5486400"/>
          </a:xfrm>
        </p:spPr>
        <p:txBody>
          <a:bodyPr>
            <a:normAutofit fontScale="85000" lnSpcReduction="20000"/>
          </a:bodyPr>
          <a:lstStyle/>
          <a:p>
            <a:pPr marL="13716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4000" b="1" u="sng" dirty="0">
                <a:solidFill>
                  <a:schemeClr val="bg1"/>
                </a:solidFill>
              </a:rPr>
              <a:t>Wooster High School believes athletics: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3600" b="1" dirty="0">
                <a:solidFill>
                  <a:schemeClr val="bg1"/>
                </a:solidFill>
              </a:rPr>
              <a:t>Creates a positive alternative for free time.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    </a:t>
            </a:r>
          </a:p>
          <a:p>
            <a:pPr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3600" b="1" dirty="0">
                <a:solidFill>
                  <a:schemeClr val="bg1"/>
                </a:solidFill>
              </a:rPr>
              <a:t>Instills positive discipline and values while learning leadership skills.</a:t>
            </a:r>
            <a:br>
              <a:rPr lang="en-US" sz="3600" b="1" dirty="0">
                <a:solidFill>
                  <a:schemeClr val="bg1"/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3600" b="1" dirty="0">
                <a:solidFill>
                  <a:schemeClr val="bg1"/>
                </a:solidFill>
              </a:rPr>
              <a:t>Provides an avenue for athletes to develop a stronger physical, mental, emotional, and physical well-being.        </a:t>
            </a:r>
            <a:br>
              <a:rPr lang="en-US" sz="3600" b="1" dirty="0">
                <a:solidFill>
                  <a:schemeClr val="bg1"/>
                </a:solidFill>
              </a:rPr>
            </a:br>
            <a:endParaRPr lang="en-US" sz="3600" b="1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</a:pPr>
            <a:r>
              <a:rPr lang="en-US" sz="3600" b="1" dirty="0">
                <a:solidFill>
                  <a:schemeClr val="bg1"/>
                </a:solidFill>
              </a:rPr>
              <a:t>Promotes sportsmanship as the cornerstone of the athletic program.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10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588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solidFill>
                  <a:srgbClr val="990000"/>
                </a:solidFill>
              </a:rPr>
              <a:t>Parents</a:t>
            </a:r>
            <a:br>
              <a:rPr lang="en-US" sz="6000" dirty="0">
                <a:solidFill>
                  <a:srgbClr val="990000"/>
                </a:solidFill>
              </a:rPr>
            </a:br>
            <a:r>
              <a:rPr lang="en-US" sz="3100" dirty="0">
                <a:solidFill>
                  <a:srgbClr val="990000"/>
                </a:solidFill>
              </a:rPr>
              <a:t>You are a big part of our athletic success!</a:t>
            </a:r>
            <a:br>
              <a:rPr lang="en-US" sz="6000" dirty="0">
                <a:solidFill>
                  <a:srgbClr val="990000"/>
                </a:solidFill>
              </a:rPr>
            </a:br>
            <a:endParaRPr lang="en-US" sz="6000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95800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lnSpc>
                <a:spcPct val="120000"/>
              </a:lnSpc>
              <a:spcBef>
                <a:spcPts val="1272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4100" b="1" dirty="0">
                <a:solidFill>
                  <a:schemeClr val="bg1"/>
                </a:solidFill>
              </a:rPr>
              <a:t>Positively support your athlete and the team.</a:t>
            </a:r>
          </a:p>
          <a:p>
            <a:pPr marL="342900" indent="-342900">
              <a:lnSpc>
                <a:spcPct val="120000"/>
              </a:lnSpc>
              <a:spcBef>
                <a:spcPts val="1272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4100" b="1" dirty="0">
                <a:solidFill>
                  <a:schemeClr val="bg1"/>
                </a:solidFill>
              </a:rPr>
              <a:t>Encourage and model good sportsmanship.</a:t>
            </a:r>
          </a:p>
          <a:p>
            <a:pPr marL="342900" indent="-342900">
              <a:lnSpc>
                <a:spcPct val="120000"/>
              </a:lnSpc>
              <a:spcBef>
                <a:spcPts val="1272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4100" b="1" dirty="0">
                <a:solidFill>
                  <a:schemeClr val="bg1"/>
                </a:solidFill>
              </a:rPr>
              <a:t>Demand that your athlete adhere to the NIAA alcohol, drug, and tobacco policy.</a:t>
            </a:r>
          </a:p>
          <a:p>
            <a:pPr marL="342900" indent="-342900">
              <a:lnSpc>
                <a:spcPct val="120000"/>
              </a:lnSpc>
              <a:spcBef>
                <a:spcPts val="1272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4100" b="1" dirty="0">
                <a:solidFill>
                  <a:schemeClr val="bg1"/>
                </a:solidFill>
              </a:rPr>
              <a:t>Allow the coach to coach and the officials to officiate.</a:t>
            </a:r>
          </a:p>
          <a:p>
            <a:pPr marL="342900" indent="-342900">
              <a:lnSpc>
                <a:spcPct val="120000"/>
              </a:lnSpc>
              <a:spcBef>
                <a:spcPts val="1272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4100" b="1" dirty="0">
                <a:solidFill>
                  <a:schemeClr val="bg1"/>
                </a:solidFill>
              </a:rPr>
              <a:t>Believe in the Coach  -  We Do!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  <a:p>
            <a:pPr lvl="2"/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44A46-9C38-48AC-9BE1-E286CE5D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990000"/>
                </a:solidFill>
              </a:rPr>
              <a:t>Parents, Fans, and Spectators</a:t>
            </a:r>
            <a:br>
              <a:rPr lang="en-US" dirty="0">
                <a:solidFill>
                  <a:srgbClr val="990000"/>
                </a:solidFill>
              </a:rPr>
            </a:br>
            <a:r>
              <a:rPr lang="en-US" dirty="0">
                <a:solidFill>
                  <a:srgbClr val="990000"/>
                </a:solidFill>
              </a:rPr>
              <a:t>New Rules and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9F495-6155-4589-85BC-372080625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NIAA – Nevada Interscholastic Activities Association – is our governing body.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Held Accountable for Violation of Expectations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Parents, Fans, and Spectators will be removed from a contest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Consequences:</a:t>
            </a:r>
          </a:p>
          <a:p>
            <a:pPr lvl="1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1</a:t>
            </a:r>
            <a:r>
              <a:rPr lang="en-US" baseline="30000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 violation – suspension from minimum of next game/competition</a:t>
            </a:r>
          </a:p>
          <a:p>
            <a:pPr lvl="1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2</a:t>
            </a:r>
            <a:r>
              <a:rPr lang="en-US" baseline="30000" dirty="0">
                <a:solidFill>
                  <a:schemeClr val="bg1"/>
                </a:solidFill>
              </a:rPr>
              <a:t>nd</a:t>
            </a:r>
            <a:r>
              <a:rPr lang="en-US" dirty="0">
                <a:solidFill>
                  <a:schemeClr val="bg1"/>
                </a:solidFill>
              </a:rPr>
              <a:t> violation – suspension from minimum of next 2 games/competitions.</a:t>
            </a:r>
          </a:p>
          <a:p>
            <a:pPr lvl="1"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</a:rPr>
              <a:t>3</a:t>
            </a:r>
            <a:r>
              <a:rPr lang="en-US" baseline="30000" dirty="0">
                <a:solidFill>
                  <a:schemeClr val="bg1"/>
                </a:solidFill>
              </a:rPr>
              <a:t>rd</a:t>
            </a:r>
            <a:r>
              <a:rPr lang="en-US" dirty="0">
                <a:solidFill>
                  <a:schemeClr val="bg1"/>
                </a:solidFill>
              </a:rPr>
              <a:t> violation – suspension form remainder of the season.</a:t>
            </a:r>
          </a:p>
        </p:txBody>
      </p:sp>
    </p:spTree>
    <p:extLst>
      <p:ext uri="{BB962C8B-B14F-4D97-AF65-F5344CB8AC3E}">
        <p14:creationId xmlns:p14="http://schemas.microsoft.com/office/powerpoint/2010/main" val="4015629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990000"/>
                </a:solidFill>
              </a:rPr>
              <a:t>NIAA Drug, Alcohol, &amp; Tobacco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marL="137160" indent="0" algn="ctr">
              <a:buNone/>
            </a:pPr>
            <a:r>
              <a:rPr lang="en-US" sz="3200" b="1" u="sng" dirty="0">
                <a:solidFill>
                  <a:schemeClr val="bg1"/>
                </a:solidFill>
              </a:rPr>
              <a:t>NIAA Policy</a:t>
            </a:r>
          </a:p>
          <a:p>
            <a:pPr marL="137160" indent="0">
              <a:buNone/>
            </a:pPr>
            <a:r>
              <a:rPr lang="en-US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</a:rPr>
              <a:t>“</a:t>
            </a:r>
            <a:r>
              <a:rPr lang="en-US" sz="1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</a:rPr>
              <a:t>The possession or use of any controlled substance, designer or synthetic drug or naturally occurring drug, alcohol or any tobacco products, e-cigarettes or other product that delivers nicotine or mimics the reaction of nicotine without a prescription from a physician by a student-athlete, whether it occurs on or off of school property, is prohibited and shall result in the penalties set forth herein.” </a:t>
            </a:r>
          </a:p>
          <a:p>
            <a:pPr marL="137160" indent="0">
              <a:buNone/>
            </a:pPr>
            <a:r>
              <a:rPr lang="en-US" sz="2000" b="1" u="sng" dirty="0">
                <a:solidFill>
                  <a:schemeClr val="bg1"/>
                </a:solidFill>
              </a:rPr>
              <a:t>First Offense: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bg1"/>
                </a:solidFill>
              </a:rPr>
              <a:t>6 week competitive suspension from participation beginning with 1</a:t>
            </a:r>
            <a:r>
              <a:rPr lang="en-US" sz="1600" b="1" baseline="30000" dirty="0">
                <a:solidFill>
                  <a:schemeClr val="bg1"/>
                </a:solidFill>
              </a:rPr>
              <a:t>st</a:t>
            </a:r>
            <a:r>
              <a:rPr lang="en-US" sz="1600" b="1" dirty="0">
                <a:solidFill>
                  <a:schemeClr val="bg1"/>
                </a:solidFill>
              </a:rPr>
              <a:t> scheduled game.  (4 weeks waived if student completes all components for the appropriate substance abuse intervention program)</a:t>
            </a:r>
          </a:p>
          <a:p>
            <a:pPr marL="137160" indent="0">
              <a:buNone/>
            </a:pPr>
            <a:r>
              <a:rPr lang="en-US" sz="2000" b="1" u="sng" dirty="0">
                <a:solidFill>
                  <a:schemeClr val="bg1"/>
                </a:solidFill>
              </a:rPr>
              <a:t>Second Offense: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bg1"/>
                </a:solidFill>
              </a:rPr>
              <a:t>Ninety (90) school days suspension from competitive participation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bg1"/>
                </a:solidFill>
              </a:rPr>
              <a:t>Student-athlete must also complete a substance abuse assessment within 10 school days following the suspension</a:t>
            </a:r>
          </a:p>
          <a:p>
            <a:pPr marL="137160" indent="0">
              <a:buNone/>
            </a:pPr>
            <a:r>
              <a:rPr lang="en-US" sz="2000" b="1" u="sng" dirty="0">
                <a:solidFill>
                  <a:schemeClr val="bg1"/>
                </a:solidFill>
              </a:rPr>
              <a:t>Third Offense: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bg1"/>
                </a:solidFill>
              </a:rPr>
              <a:t>Student-athlete shall not be eligible to participate in interscholastic athletics for the remainder of the student’s high school career.  Appeals for third offense to the NIAA Board of Control.</a:t>
            </a:r>
          </a:p>
          <a:p>
            <a:endParaRPr lang="en-US" sz="2000" dirty="0"/>
          </a:p>
          <a:p>
            <a:pPr marL="137160" indent="0">
              <a:buNone/>
            </a:pPr>
            <a:r>
              <a:rPr lang="en-US" sz="2000" b="1" dirty="0">
                <a:solidFill>
                  <a:schemeClr val="bg1"/>
                </a:solidFill>
              </a:rPr>
              <a:t>A student-athlete may be suspended from athletics for 180 school days if they fail to self-report to the Athletic Administrator.</a:t>
            </a:r>
          </a:p>
          <a:p>
            <a:pPr marL="137160" indent="0">
              <a:buNone/>
            </a:pPr>
            <a:endParaRPr lang="en-US" sz="1600" b="1" dirty="0">
              <a:solidFill>
                <a:schemeClr val="bg1"/>
              </a:solidFill>
              <a:latin typeface="Tahoma" pitchFamily="34" charset="0"/>
              <a:ea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837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1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990000"/>
                </a:solidFill>
              </a:rPr>
              <a:t>Hazing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100"/>
            <a:ext cx="8229600" cy="5397500"/>
          </a:xfrm>
        </p:spPr>
        <p:txBody>
          <a:bodyPr>
            <a:normAutofit lnSpcReduction="10000"/>
          </a:bodyPr>
          <a:lstStyle/>
          <a:p>
            <a:pPr algn="ctr">
              <a:buClr>
                <a:schemeClr val="bg1"/>
              </a:buClr>
              <a:buNone/>
            </a:pPr>
            <a:r>
              <a:rPr lang="en-US" sz="4000" dirty="0">
                <a:solidFill>
                  <a:schemeClr val="bg1"/>
                </a:solidFill>
              </a:rPr>
              <a:t>Hazing of any sort will not be tolerated at any level, at anytime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>
              <a:buClr>
                <a:schemeClr val="bg1"/>
              </a:buClr>
            </a:pPr>
            <a:endParaRPr lang="en-US" sz="2000" dirty="0">
              <a:solidFill>
                <a:schemeClr val="bg1"/>
              </a:solidFill>
            </a:endParaRPr>
          </a:p>
          <a:p>
            <a:pPr marL="137160" indent="0" algn="ctr">
              <a:buClr>
                <a:schemeClr val="bg1"/>
              </a:buClr>
              <a:buNone/>
            </a:pPr>
            <a:r>
              <a:rPr lang="en-US" sz="3200" b="1" dirty="0">
                <a:solidFill>
                  <a:schemeClr val="bg1"/>
                </a:solidFill>
              </a:rPr>
              <a:t>Any intentional action or activity which does not contribute to the positive development of a student/athlete; which inflicts or intends to cause physical or mental harm or anxieties; which may demean, degrade or disgrace any person regardless of location, intent or consent of participants.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FFC000"/>
      </a:accent1>
      <a:accent2>
        <a:srgbClr val="3F3F3F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6BB50C655A554AA0ED1889B97CF8F6" ma:contentTypeVersion="2" ma:contentTypeDescription="Create a new document." ma:contentTypeScope="" ma:versionID="aca931f428dca25782dfff07ce06dfcf">
  <xsd:schema xmlns:xsd="http://www.w3.org/2001/XMLSchema" xmlns:xs="http://www.w3.org/2001/XMLSchema" xmlns:p="http://schemas.microsoft.com/office/2006/metadata/properties" xmlns:ns2="78695d1c-a93b-452a-bf54-10cba923995d" targetNamespace="http://schemas.microsoft.com/office/2006/metadata/properties" ma:root="true" ma:fieldsID="93faaafaa8d42cae7fc2a16a3f2ae685" ns2:_="">
    <xsd:import namespace="78695d1c-a93b-452a-bf54-10cba92399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695d1c-a93b-452a-bf54-10cba92399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96372F-8E21-4A4F-8AF0-8826D90EC0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928363-7B45-419C-A5F0-7770EDC9B5F3}">
  <ds:schemaRefs>
    <ds:schemaRef ds:uri="78695d1c-a93b-452a-bf54-10cba92399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C7425E8-ED05-4190-AED5-C9DBFB2DE61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{55759FEB-A1CC-BA4B-A2FB-FA86AA9E8C66}tf16401369</Template>
  <TotalTime>10990</TotalTime>
  <Words>1373</Words>
  <Application>Microsoft Macintosh PowerPoint</Application>
  <PresentationFormat>On-screen Show (4:3)</PresentationFormat>
  <Paragraphs>162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Book Antiqua</vt:lpstr>
      <vt:lpstr>Calibri</vt:lpstr>
      <vt:lpstr>Lucida Sans</vt:lpstr>
      <vt:lpstr>Tahoma</vt:lpstr>
      <vt:lpstr>Wingdings</vt:lpstr>
      <vt:lpstr>Wingdings 2</vt:lpstr>
      <vt:lpstr>Wingdings 3</vt:lpstr>
      <vt:lpstr>Apex</vt:lpstr>
      <vt:lpstr>WOOSTER HIGH SCHOOL Athletic Expectations </vt:lpstr>
      <vt:lpstr>Wooster Supporters</vt:lpstr>
      <vt:lpstr>High School Athletes</vt:lpstr>
      <vt:lpstr>Athletic Department Philosophy</vt:lpstr>
      <vt:lpstr>Athletic Department Philosophy</vt:lpstr>
      <vt:lpstr>Parents You are a big part of our athletic success! </vt:lpstr>
      <vt:lpstr>Parents, Fans, and Spectators New Rules and Expectations</vt:lpstr>
      <vt:lpstr>NIAA Drug, Alcohol, &amp; Tobacco</vt:lpstr>
      <vt:lpstr>Hazing</vt:lpstr>
      <vt:lpstr>Academics</vt:lpstr>
      <vt:lpstr>Grade Check Procedure</vt:lpstr>
      <vt:lpstr>Athlete Attendance</vt:lpstr>
      <vt:lpstr>Wooster’s Communication Expectations</vt:lpstr>
      <vt:lpstr>Communication Expectations</vt:lpstr>
      <vt:lpstr>Athlete Injuries School Health Care Provider: Justin Dooley </vt:lpstr>
      <vt:lpstr>Transportation Procedures</vt:lpstr>
      <vt:lpstr>Parental Release From Athletic Event</vt:lpstr>
      <vt:lpstr>NCAA Eligibility </vt:lpstr>
      <vt:lpstr>NCAA Eligibility Resources</vt:lpstr>
      <vt:lpstr>CALENDAR</vt:lpstr>
      <vt:lpstr>Thank You!</vt:lpstr>
    </vt:vector>
  </TitlesOfParts>
  <Company>WCSD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Techsup</dc:creator>
  <cp:lastModifiedBy>Farrow, Brian</cp:lastModifiedBy>
  <cp:revision>170</cp:revision>
  <cp:lastPrinted>2015-02-25T22:57:23Z</cp:lastPrinted>
  <dcterms:created xsi:type="dcterms:W3CDTF">2009-03-04T15:40:52Z</dcterms:created>
  <dcterms:modified xsi:type="dcterms:W3CDTF">2022-08-23T21:27:48Z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0x0101002B6BB50C655A554AA0ED1889B97CF8F6</vt:lpwstr>
  </property>
</Properties>
</file>